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1386800" cy="30279975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38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0VSQ33Oq0I53mQxNTDWGnWMsZ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4"/>
    <a:srgbClr val="FFFFFF"/>
    <a:srgbClr val="1C6E91"/>
    <a:srgbClr val="FAF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344" y="54"/>
      </p:cViewPr>
      <p:guideLst>
        <p:guide orient="horz" pos="9538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4205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3BF6006-012D-34A0-CFAC-6500CC09AB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FD5CE0A-B000-BA22-C1C4-0F9FCD6131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0C70B-938B-4DFE-8D36-686E47EC9886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DA16981-F4C7-556B-55BB-1C5C201A06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427850C-2906-E2F6-0EDC-1C130EBA97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B56CF-1D34-4C98-8C2F-7BD8D4055D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779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600"/>
            <a:ext cx="4532000" cy="3723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F5D906-AB9C-7638-AD3D-C27F6DA82C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3350" y="4956175"/>
            <a:ext cx="16040100" cy="105410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23EB648-4CA1-AC4C-5F2C-77783FD9C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3350" y="15903575"/>
            <a:ext cx="16040100" cy="73104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D3845A-A2FA-A91A-199E-F93781C91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B20ED4-263C-9ED6-C882-DE0F4A94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49CD300-C0A9-DAAA-3F1A-9F93C531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625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483721-EEBA-5E66-9D98-19B370BCC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2900"/>
            <a:ext cx="18446750" cy="58515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CB8F2A9-D812-C83E-2C86-27311A1D1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025" y="8061325"/>
            <a:ext cx="18446750" cy="19211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1D4ADE-3EEC-2E8B-242A-64D132337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A2D7E7-FA33-D267-0B02-13C45884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6C5B576-A65F-6C29-3663-2A5ED324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71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82D30E0-BF3C-7E75-B931-8683713CD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305088" y="1612900"/>
            <a:ext cx="4611687" cy="25660350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B9FF305-36A8-CFDB-EE8F-EC25E207C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025" y="1612900"/>
            <a:ext cx="13682663" cy="256603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3BDE37-4999-AD6C-F936-00899487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E8D176-60BD-0427-64AD-A72B097D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F28B220-84BD-FF47-CB3C-4DDC54CF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68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8AC250-AD6E-B2BE-C599-2BC0AADB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2900"/>
            <a:ext cx="18446750" cy="58515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BAC866-A380-2BE6-9A28-DD9F81562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025" y="8061325"/>
            <a:ext cx="18446750" cy="19211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4D2629B-3B26-C79F-CC9A-9C2E06C08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FCC171-8285-6313-07FF-2226070D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D20279-38CD-2EDF-0042-5EEB711C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8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2DEA4D-9875-C59F-CABB-2FAB8788C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913" y="7548563"/>
            <a:ext cx="18446750" cy="1259681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D895D9A-6BA8-A5F0-427C-0FA75974D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8913" y="20264438"/>
            <a:ext cx="18446750" cy="6623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7FA8C00-5C8F-EC60-D5FD-6A0356BCE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515920-94B3-7EFE-494F-3B1B8C7CA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093E9-37B0-4E0C-1563-C52272B98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15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DBE2C2-278A-9A2F-372B-009362AE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2900"/>
            <a:ext cx="18446750" cy="58515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B44EC85-DA33-6BE7-9A11-2AFA0BC36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025" y="8061325"/>
            <a:ext cx="9147175" cy="19211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2F65257-F58D-CFE4-A8B8-5DEEAEB95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69600" y="8061325"/>
            <a:ext cx="9147175" cy="192119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F7B978-D3E5-89BD-43F3-A0748FD9E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5E878F-C3A8-755A-9A7F-0F57A5A2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BFC3D82-5781-8330-70B3-0DC27727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28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2A565E-6FA5-713A-B3FC-A9B3D4EE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1612900"/>
            <a:ext cx="18446750" cy="58515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846D907-7702-F994-072F-2D73A53BB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3200" y="7423150"/>
            <a:ext cx="9047163" cy="36369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E9F26F4-DCBE-DBB3-6624-55E3969A6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73200" y="11060113"/>
            <a:ext cx="9047163" cy="16268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E69B32D-7C7B-370B-E636-A13DACE80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26750" y="7423150"/>
            <a:ext cx="9093200" cy="36369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F25EBBF-51B8-40F2-2ABD-48EF420FD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826750" y="11060113"/>
            <a:ext cx="9093200" cy="16268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FA41505-6A59-8249-A501-36092ADF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D854CEB-3619-3EDB-94D2-8C0AA27D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2EF5163-4482-6127-BC4E-D51758F9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46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937836-C2F5-FCC0-2037-092E6CDC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2900"/>
            <a:ext cx="18446750" cy="5851525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8E6FA23-1B23-642F-59C2-AF772A939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E6E0D38-AE4F-DF67-2FF3-50779D24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5F1D52-58BE-E43C-95DC-155956560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69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9782A10-510D-8DC0-A75F-E4D8E060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CDE879E-9B9B-7041-3751-370906CF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03F4423-DA45-8F1F-6112-5C7A90FC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46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C29AC9-4619-02A9-869E-2E0103DF8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CB89-C02D-850F-2242-5290F0C81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1613" y="4359275"/>
            <a:ext cx="10828337" cy="21518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D66A6F-8CC1-C37F-4CAE-36C737FD9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76D34B9-4828-3DCC-2494-8C904C0EF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2139946-2E09-DC5B-BCCA-9C41BADE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7D72BE7-CBF7-0562-2EBB-FFEDE8D82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85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EAC303-9211-8A94-038C-A8D9E80D5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45929A7-53A4-F819-793D-A9B2669ED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091613" y="4359275"/>
            <a:ext cx="10828337" cy="21518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033F719-058D-BBEF-5F77-8033A3BD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DEB10AA-833A-77D3-0446-2ABCA14EC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A999BE5-85DE-8B24-A250-335FB34D7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7038418-A767-80C5-8FBE-553431CE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48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A63815-2F8A-4D9F-ED48-25CF32F4A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5413"/>
            <a:ext cx="4811713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8F57E-5EBA-4115-9CD5-0E1782CA8C14}" type="datetimeFigureOut">
              <a:rPr lang="zh-TW" altLang="en-US" smtClean="0"/>
              <a:t>2025/9/16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C684A10-AB4D-8FE0-B015-5F3C84146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5013" y="28065413"/>
            <a:ext cx="7216775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8C15F4-1394-B9AB-1FE9-7FBDBBD8C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5063" y="28065413"/>
            <a:ext cx="4811712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1C145-EE10-48E7-9EBE-FEB5D4A12C6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F74A4CF-AC7B-03B3-F5FA-004CF9C774F9}"/>
              </a:ext>
            </a:extLst>
          </p:cNvPr>
          <p:cNvSpPr/>
          <p:nvPr userDrawn="1"/>
        </p:nvSpPr>
        <p:spPr>
          <a:xfrm>
            <a:off x="0" y="0"/>
            <a:ext cx="21386800" cy="4007049"/>
          </a:xfrm>
          <a:prstGeom prst="rect">
            <a:avLst/>
          </a:prstGeom>
          <a:solidFill>
            <a:srgbClr val="E9EC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7F978BFF-5C89-AC91-BC5B-ADB9B1AF135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81" y="583150"/>
            <a:ext cx="4991460" cy="304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84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67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A4E2E-8C8F-9771-ACDD-1153A1EE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1A3B030-1C2A-D850-E345-B7D89054C522}"/>
              </a:ext>
            </a:extLst>
          </p:cNvPr>
          <p:cNvSpPr/>
          <p:nvPr/>
        </p:nvSpPr>
        <p:spPr>
          <a:xfrm>
            <a:off x="0" y="0"/>
            <a:ext cx="21386800" cy="4007049"/>
          </a:xfrm>
          <a:prstGeom prst="rect">
            <a:avLst/>
          </a:prstGeom>
          <a:solidFill>
            <a:srgbClr val="E9EC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6452E40-D5DE-C416-BCB0-0215CE867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81" y="583150"/>
            <a:ext cx="4991460" cy="3046934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CD3CF6B7-F2B2-6B94-E6A8-5F5F387AA513}"/>
              </a:ext>
            </a:extLst>
          </p:cNvPr>
          <p:cNvSpPr txBox="1"/>
          <p:nvPr/>
        </p:nvSpPr>
        <p:spPr>
          <a:xfrm>
            <a:off x="5640894" y="583150"/>
            <a:ext cx="15240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b="1" dirty="0">
                <a:latin typeface="Calibri" panose="020F0502020204030204" pitchFamily="34" charset="0"/>
                <a:cs typeface="Calibri" panose="020F0502020204030204" pitchFamily="34" charset="0"/>
              </a:rPr>
              <a:t>Title of your submission, Font: : Calibri, </a:t>
            </a:r>
            <a:r>
              <a:rPr lang="en-US" altLang="zh-TW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Size:40</a:t>
            </a:r>
            <a:r>
              <a:rPr lang="en-US" altLang="zh-TW" sz="4000" b="1" dirty="0">
                <a:latin typeface="Calibri" panose="020F0502020204030204" pitchFamily="34" charset="0"/>
                <a:cs typeface="Calibri" panose="020F0502020204030204" pitchFamily="34" charset="0"/>
              </a:rPr>
              <a:t>, Bold</a:t>
            </a:r>
          </a:p>
        </p:txBody>
      </p:sp>
      <p:sp>
        <p:nvSpPr>
          <p:cNvPr id="6" name="Google Shape;86;p1">
            <a:extLst>
              <a:ext uri="{FF2B5EF4-FFF2-40B4-BE49-F238E27FC236}">
                <a16:creationId xmlns:a16="http://schemas.microsoft.com/office/drawing/2014/main" id="{8E751177-B819-E0D0-D11E-C594B8EA14D5}"/>
              </a:ext>
            </a:extLst>
          </p:cNvPr>
          <p:cNvSpPr/>
          <p:nvPr/>
        </p:nvSpPr>
        <p:spPr>
          <a:xfrm>
            <a:off x="5844111" y="1848798"/>
            <a:ext cx="1483389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altLang="zh-TW" sz="2800" dirty="0">
                <a:latin typeface="Calibri" panose="020F0502020204030204" pitchFamily="34" charset="0"/>
                <a:cs typeface="Calibri" panose="020F0502020204030204" pitchFamily="34" charset="0"/>
              </a:rPr>
              <a:t>Yu-Chen </a:t>
            </a:r>
            <a:r>
              <a:rPr lang="en-US" altLang="zh-TW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Liu</a:t>
            </a:r>
            <a:r>
              <a:rPr lang="en-US" altLang="zh-TW" sz="2800" baseline="30000" dirty="0" err="1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TW" sz="2800" dirty="0">
                <a:latin typeface="Calibri" panose="020F0502020204030204" pitchFamily="34" charset="0"/>
                <a:cs typeface="Calibri" panose="020F0502020204030204" pitchFamily="34" charset="0"/>
              </a:rPr>
              <a:t>, Chia-Fang </a:t>
            </a:r>
            <a:r>
              <a:rPr lang="en-US" altLang="zh-TW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Lin</a:t>
            </a:r>
            <a:r>
              <a:rPr lang="en-US" altLang="zh-TW" sz="2800" baseline="30000" dirty="0" err="1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TW" sz="2800" dirty="0">
                <a:latin typeface="Calibri" panose="020F0502020204030204" pitchFamily="34" charset="0"/>
                <a:cs typeface="Calibri" panose="020F0502020204030204" pitchFamily="34" charset="0"/>
              </a:rPr>
              <a:t>, …(Author list and affiliations</a:t>
            </a:r>
            <a:r>
              <a:rPr lang="en-US" altLang="zh-TW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800" dirty="0">
                <a:latin typeface="Calibri" panose="020F0502020204030204" pitchFamily="34" charset="0"/>
                <a:cs typeface="Calibri" panose="020F0502020204030204" pitchFamily="34" charset="0"/>
              </a:rPr>
              <a:t>, Font: : Calibri, </a:t>
            </a:r>
            <a:r>
              <a:rPr lang="en-US" altLang="zh-TW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Size:28</a:t>
            </a:r>
            <a:r>
              <a:rPr lang="en-US" altLang="zh-TW" sz="2800" dirty="0">
                <a:latin typeface="Calibri" panose="020F0502020204030204" pitchFamily="34" charset="0"/>
                <a:cs typeface="Calibri" panose="020F0502020204030204" pitchFamily="34" charset="0"/>
              </a:rPr>
              <a:t>, Bold)</a:t>
            </a:r>
            <a:endParaRPr lang="en-US"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altLang="zh-TW" sz="2400" dirty="0">
                <a:latin typeface="Calibri" panose="020F0502020204030204" pitchFamily="34" charset="0"/>
                <a:cs typeface="Calibri" panose="020F0502020204030204" pitchFamily="34" charset="0"/>
              </a:rPr>
              <a:t>Institute of Energy Engineering, National Central University, Taoyuan, 320, Taiwan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altLang="zh-TW" sz="2400" dirty="0">
                <a:latin typeface="Calibri" panose="020F0502020204030204" pitchFamily="34" charset="0"/>
                <a:cs typeface="Calibri" panose="020F0502020204030204" pitchFamily="34" charset="0"/>
              </a:rPr>
              <a:t>Department of Mechanical Engineering, National Central University, Taoyuan, 320, Taiwan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400" dirty="0">
                <a:latin typeface="Calibri" panose="020F0502020204030204" pitchFamily="34" charset="0"/>
                <a:cs typeface="Calibri" panose="020F0502020204030204" pitchFamily="34" charset="0"/>
              </a:rPr>
              <a:t>* Email</a:t>
            </a:r>
            <a:r>
              <a:rPr lang="zh-TW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：</a:t>
            </a:r>
            <a:r>
              <a:rPr lang="en-US" altLang="zh-TW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cjtseng@ncu.edu.tw</a:t>
            </a:r>
            <a:endParaRPr lang="en-US" altLang="zh-TW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字版面配置區 24">
            <a:extLst>
              <a:ext uri="{FF2B5EF4-FFF2-40B4-BE49-F238E27FC236}">
                <a16:creationId xmlns:a16="http://schemas.microsoft.com/office/drawing/2014/main" id="{3AD8B292-F745-F7F9-8CDB-F2E8660D1CDC}"/>
              </a:ext>
            </a:extLst>
          </p:cNvPr>
          <p:cNvSpPr txBox="1">
            <a:spLocks/>
          </p:cNvSpPr>
          <p:nvPr/>
        </p:nvSpPr>
        <p:spPr>
          <a:xfrm>
            <a:off x="687450" y="4507977"/>
            <a:ext cx="9449551" cy="216820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4000" b="1" dirty="0"/>
              <a:t>Section Titles</a:t>
            </a:r>
            <a:r>
              <a:rPr lang="en-US" altLang="zh-TW" sz="4000" dirty="0"/>
              <a:t> (e.g., Abstract</a:t>
            </a:r>
            <a:r>
              <a:rPr lang="zh-TW" altLang="en-US" sz="4000" b="1" dirty="0"/>
              <a:t>、</a:t>
            </a:r>
            <a:r>
              <a:rPr lang="en-US" altLang="zh-TW" sz="4000" dirty="0"/>
              <a:t>Introduction / Background</a:t>
            </a:r>
            <a:r>
              <a:rPr lang="zh-TW" altLang="en-US" sz="4000" b="1" dirty="0"/>
              <a:t>、</a:t>
            </a:r>
            <a:r>
              <a:rPr lang="en-US" altLang="zh-TW" sz="4000" dirty="0"/>
              <a:t>Methodology / Model</a:t>
            </a:r>
            <a:r>
              <a:rPr lang="zh-TW" altLang="en-US" sz="4000" dirty="0"/>
              <a:t>、</a:t>
            </a:r>
            <a:r>
              <a:rPr lang="en-US" altLang="zh-TW" sz="4000" dirty="0"/>
              <a:t>Results / Analysis</a:t>
            </a:r>
            <a:r>
              <a:rPr lang="zh-TW" altLang="en-US" sz="4000" dirty="0"/>
              <a:t>、</a:t>
            </a:r>
            <a:r>
              <a:rPr lang="en-US" altLang="zh-TW" sz="4000" dirty="0"/>
              <a:t>Discussion</a:t>
            </a:r>
            <a:r>
              <a:rPr lang="zh-TW" altLang="en-US" sz="4000" dirty="0"/>
              <a:t>、</a:t>
            </a:r>
            <a:r>
              <a:rPr lang="en-US" altLang="zh-TW" sz="4000" dirty="0"/>
              <a:t>Conclusion</a:t>
            </a:r>
            <a:r>
              <a:rPr lang="zh-TW" altLang="en-US" sz="4000" b="1" dirty="0"/>
              <a:t>）</a:t>
            </a:r>
            <a:endParaRPr lang="en-US" altLang="zh-TW" sz="4000" b="1" dirty="0"/>
          </a:p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2200" dirty="0"/>
              <a:t>Font: Calibri, Size: 40 pt, Style: Bold</a:t>
            </a:r>
          </a:p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2200" dirty="0"/>
              <a:t>Alignment: Left-aligned</a:t>
            </a:r>
          </a:p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2200" dirty="0"/>
              <a:t>Spacing: Maintain clear separation between sections</a:t>
            </a:r>
          </a:p>
          <a:p>
            <a:pPr>
              <a:buClrTx/>
              <a:buFont typeface="Arial" panose="020B0604020202020204" pitchFamily="34" charset="0"/>
              <a:buNone/>
            </a:pPr>
            <a:endParaRPr lang="en-US" altLang="zh-TW" sz="2000" dirty="0"/>
          </a:p>
        </p:txBody>
      </p:sp>
      <p:sp>
        <p:nvSpPr>
          <p:cNvPr id="9" name="文字版面配置區 26">
            <a:extLst>
              <a:ext uri="{FF2B5EF4-FFF2-40B4-BE49-F238E27FC236}">
                <a16:creationId xmlns:a16="http://schemas.microsoft.com/office/drawing/2014/main" id="{FF604ADE-A17C-4B51-E46D-DFE56CCB3AE7}"/>
              </a:ext>
            </a:extLst>
          </p:cNvPr>
          <p:cNvSpPr txBox="1">
            <a:spLocks/>
          </p:cNvSpPr>
          <p:nvPr/>
        </p:nvSpPr>
        <p:spPr>
          <a:xfrm>
            <a:off x="10988321" y="4507977"/>
            <a:ext cx="9453263" cy="216820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4000" b="1" dirty="0"/>
              <a:t>Main Text Content</a:t>
            </a:r>
          </a:p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2200" dirty="0"/>
              <a:t>Font Size: 22 pt</a:t>
            </a:r>
          </a:p>
          <a:p>
            <a:pPr>
              <a:buClrTx/>
              <a:buFont typeface="Arial" panose="020B0604020202020204" pitchFamily="34" charset="0"/>
              <a:buNone/>
            </a:pPr>
            <a:r>
              <a:rPr lang="en-US" altLang="zh-TW" sz="2200" dirty="0"/>
              <a:t>Font: Calibri, Style: Regular</a:t>
            </a:r>
          </a:p>
          <a:p>
            <a:pPr marL="0" indent="0" algn="just">
              <a:buClrTx/>
              <a:buFont typeface="Arial" panose="020B0604020202020204" pitchFamily="34" charset="0"/>
              <a:buNone/>
            </a:pP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3D091C7-E5F9-7B87-0D00-435060FC4D21}"/>
              </a:ext>
            </a:extLst>
          </p:cNvPr>
          <p:cNvSpPr txBox="1"/>
          <p:nvPr/>
        </p:nvSpPr>
        <p:spPr>
          <a:xfrm>
            <a:off x="19649319" y="25388"/>
            <a:ext cx="1737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Calibri" panose="020F0502020204030204" pitchFamily="34" charset="0"/>
                <a:cs typeface="Calibri" panose="020F0502020204030204" pitchFamily="34" charset="0"/>
              </a:rPr>
              <a:t>No. xx</a:t>
            </a:r>
          </a:p>
        </p:txBody>
      </p:sp>
    </p:spTree>
    <p:extLst>
      <p:ext uri="{BB962C8B-B14F-4D97-AF65-F5344CB8AC3E}">
        <p14:creationId xmlns:p14="http://schemas.microsoft.com/office/powerpoint/2010/main" val="2813862866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144</Words>
  <Application>Microsoft Office PowerPoint</Application>
  <PresentationFormat>自訂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Calibri</vt:lpstr>
      <vt:lpstr>Arial</vt:lpstr>
      <vt:lpstr>自訂設計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伊瑈 彭</cp:lastModifiedBy>
  <cp:revision>7</cp:revision>
  <dcterms:created xsi:type="dcterms:W3CDTF">2016-11-01T00:58:26Z</dcterms:created>
  <dcterms:modified xsi:type="dcterms:W3CDTF">2025-09-16T07:40:26Z</dcterms:modified>
</cp:coreProperties>
</file>